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.dev/articles/optimize-cls#web-fonts" TargetMode="External"/><Relationship Id="rId3" Type="http://schemas.openxmlformats.org/officeDocument/2006/relationships/hyperlink" Target="https://developers.google.com/fonts/docs/css2" TargetMode="External"/><Relationship Id="rId4" Type="http://schemas.openxmlformats.org/officeDocument/2006/relationships/hyperlink" Target="https://web.dev/articles/font-best-practice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928d92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b928d92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b928d925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b928d925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https://web.dev/articles/optimize-cls#web-fonts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https://developers.google.com/fonts/docs/css2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https://web.dev/articles/font-best-practices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928d925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928d925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FOIT (Flash of Invisible Text): Text remains invisible until the web font is fully loaded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more, iif the web font and default font have a huge difference on height or width, it will cause the layout thrashing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b928d925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b928d925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b928d925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b928d92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b928d92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b928d92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b928d92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b928d92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b928d92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b928d92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b928d92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b928d92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want to conduct a comprehensive survey to investigate which metrics truly impact the visual performance of a webpage.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928d925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b928d925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b928d92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b928d92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928d925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b928d925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b928d92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b928d92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thrashing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301850" y="3044875"/>
            <a:ext cx="65403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9: Weigen Chen, Yihao Jia, Leon 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Shift Demo - Delayed Network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87900" y="1489824"/>
            <a:ext cx="8368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Before								     After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61151" l="0" r="0" t="0"/>
          <a:stretch/>
        </p:blipFill>
        <p:spPr>
          <a:xfrm>
            <a:off x="190500" y="1918650"/>
            <a:ext cx="4168424" cy="170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3625576"/>
            <a:ext cx="4168425" cy="138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00" y="1918646"/>
            <a:ext cx="4168425" cy="163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4584200" y="3680450"/>
            <a:ext cx="43881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Preserve space with element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width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aspect-ratio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Shift Demo - Web Font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fonts enhance user experience but can contribute to layout shift.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Font Loading Behavior: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FOUT (Flash of Unstyled Text): The fallback font is shown until the web font loads and swaps 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FOIT (Flash of Invisible Text): Text remains invisible until the web font is fully loaded.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747900" y="1563600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Solutions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Preload the font from local path, this is because a lot web font is loaded by CDN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@font-face property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/>
              <a:t>font-display: swap</a:t>
            </a:r>
            <a:endParaRPr b="1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Shift Demo - Web Font - Difference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87900" y="4552400"/>
            <a:ext cx="83682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/>
              <a:t>font-display: swap + preload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25" y="1878996"/>
            <a:ext cx="4057549" cy="26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87900" y="1489824"/>
            <a:ext cx="8368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Before								     After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675" y="1879000"/>
            <a:ext cx="3975428" cy="26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Shift Demo - bfcache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22" y="1201325"/>
            <a:ext cx="2660403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625" y="1201325"/>
            <a:ext cx="2742149" cy="1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98" y="3017777"/>
            <a:ext cx="2578324" cy="190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25" y="3017773"/>
            <a:ext cx="2660388" cy="11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625" y="3017775"/>
            <a:ext cx="2742149" cy="16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87900" y="1450625"/>
            <a:ext cx="8368200" cy="16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12/04/2024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Space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8368200" cy="25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: </a:t>
            </a:r>
            <a:r>
              <a:rPr lang="en"/>
              <a:t>Layout thrashing occurs when the browser continuously re-renders the page layout as </a:t>
            </a:r>
            <a:r>
              <a:rPr b="1" lang="en"/>
              <a:t>elements</a:t>
            </a:r>
            <a:r>
              <a:rPr lang="en"/>
              <a:t> load or </a:t>
            </a:r>
            <a:r>
              <a:rPr b="1" lang="en"/>
              <a:t>styles</a:t>
            </a:r>
            <a:r>
              <a:rPr lang="en"/>
              <a:t> </a:t>
            </a:r>
            <a:r>
              <a:rPr b="1" lang="en"/>
              <a:t>change</a:t>
            </a:r>
            <a:r>
              <a:rPr lang="en"/>
              <a:t> </a:t>
            </a:r>
            <a:r>
              <a:rPr b="1" lang="en"/>
              <a:t>dynamically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Effect</a:t>
            </a:r>
            <a:r>
              <a:rPr lang="en"/>
              <a:t>: Layout thrashing leads to longer rendering times or content flashing, deducing user experience (especially if users </a:t>
            </a:r>
            <a:r>
              <a:rPr b="1" lang="en">
                <a:highlight>
                  <a:schemeClr val="accent5"/>
                </a:highlight>
              </a:rPr>
              <a:t>unintentionally</a:t>
            </a:r>
            <a:r>
              <a:rPr lang="en"/>
              <a:t> click on the wrong elements due to it).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756100" y="3660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Annoying Ads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/>
          <p:nvPr/>
        </p:nvSpPr>
        <p:spPr>
          <a:xfrm flipH="1" rot="10800000">
            <a:off x="5612250" y="3555825"/>
            <a:ext cx="583200" cy="631800"/>
          </a:xfrm>
          <a:prstGeom prst="bentArrow">
            <a:avLst>
              <a:gd fmla="val 25000" name="adj1"/>
              <a:gd fmla="val 29767" name="adj2"/>
              <a:gd fmla="val 27396" name="adj3"/>
              <a:gd fmla="val 34516" name="adj4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Goal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Measure</a:t>
            </a:r>
            <a:r>
              <a:rPr lang="en"/>
              <a:t> the impact in the wild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Explore the </a:t>
            </a:r>
            <a:r>
              <a:rPr b="1" lang="en" u="sng"/>
              <a:t>Remedies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Find a automatic way for </a:t>
            </a:r>
            <a:r>
              <a:rPr b="1" lang="en" sz="1800"/>
              <a:t>web users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/>
              <a:t>Find a automatic way for </a:t>
            </a:r>
            <a:r>
              <a:rPr b="1" lang="en" sz="1800"/>
              <a:t>web developers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Analysis</a:t>
            </a:r>
            <a:r>
              <a:rPr lang="en" sz="1900"/>
              <a:t>: </a:t>
            </a:r>
            <a:r>
              <a:rPr lang="en" sz="1900"/>
              <a:t>popular websites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Browser plugin</a:t>
            </a:r>
            <a:r>
              <a:rPr lang="en" sz="1900"/>
              <a:t>: for web users </a:t>
            </a:r>
            <a:r>
              <a:rPr lang="en" sz="1900" u="sng"/>
              <a:t>(attempted)</a:t>
            </a:r>
            <a:endParaRPr sz="1900" u="sng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Optimization</a:t>
            </a:r>
            <a:r>
              <a:rPr b="1" lang="en" sz="1900"/>
              <a:t> t</a:t>
            </a:r>
            <a:r>
              <a:rPr b="1" lang="en" sz="1900"/>
              <a:t>ricks</a:t>
            </a:r>
            <a:r>
              <a:rPr lang="en" sz="1900"/>
              <a:t>: for web developers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488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Score analysis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5"/>
            <a:ext cx="443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Analyzed 300 urls scores with Google PageSpeed Insights API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Real most recent chrome user data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API returns CLS, FCP, LCP scores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CLS（Cumulative Layout Shift）             FCP（First Contentful Paint）                 LCP（Largest Contentful Paint）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925" y="549325"/>
            <a:ext cx="3927400" cy="41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Score analysis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Lots of websites needs improvement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FCP, LCP not that closely related to CLS</a:t>
            </a:r>
            <a:endParaRPr sz="160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11443" r="13514" t="0"/>
          <a:stretch/>
        </p:blipFill>
        <p:spPr>
          <a:xfrm>
            <a:off x="264450" y="2382325"/>
            <a:ext cx="2575224" cy="255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664" y="2382325"/>
            <a:ext cx="3425761" cy="25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15423" r="9007" t="0"/>
          <a:stretch/>
        </p:blipFill>
        <p:spPr>
          <a:xfrm>
            <a:off x="6241057" y="2382325"/>
            <a:ext cx="2588768" cy="25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249" y="136552"/>
            <a:ext cx="2616475" cy="21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Analysis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947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Worst websites analysis using Google Performance tab/Lighthouse report and </a:t>
            </a:r>
            <a:r>
              <a:rPr lang="en" sz="1900"/>
              <a:t>Layout Shift GIF Generator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Lots of resource shifts due to delayed network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Images, Videos, Headers/Footers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Animations</a:t>
            </a:r>
            <a:endParaRPr sz="19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475" y="248800"/>
            <a:ext cx="2973325" cy="16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plugin attempt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87900" y="1428750"/>
            <a:ext cx="4431000" cy="3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eserve space for dynamic content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Intercept delayed network requests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Realistic for general use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website has unique elements, frameworks, and technologies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CSP might block DOM manipulation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chance to collaborate with frameworks and libraries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96" y="1314312"/>
            <a:ext cx="4172401" cy="34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Shift Demo - Animation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87900" y="1489824"/>
            <a:ext cx="83682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Before                            		  			  After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73" y="1928025"/>
            <a:ext cx="4019800" cy="2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300" y="1928025"/>
            <a:ext cx="4374424" cy="18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4512575" y="3909050"/>
            <a:ext cx="43881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 animation with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translate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Instead of things like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calc(90vh - 100px)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